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roundedCorners val="1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overlay val="0"/>
    </c:title>
    <c:autoTitleDeleted val="0"/>
    <c:plotArea>
      <c:layout/>
      <c:lineChart>
        <c:grouping val="standard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累積利益</c:v>
                </c:pt>
              </c:strCache>
            </c:strRef>
          </c:tx>
          <c:cat>
            <c:numRef>
              <c:f>Sheet1!$B$1:$J$1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</c:numCache>
            </c:numRef>
          </c:cat>
          <c:val>
            <c:numRef>
              <c:f>Sheet1!$B$2:$J$2</c:f>
              <c:numCache>
                <c:formatCode>General</c:formatCode>
                <c:ptCount val="9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4347248"/>
        <c:axId val="294346856"/>
      </c:lineChart>
      <c:catAx>
        <c:axId val="29434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ja-JP"/>
          </a:p>
        </c:txPr>
        <c:crossAx val="294346856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2943468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ja-JP"/>
          </a:p>
        </c:txPr>
        <c:crossAx val="294347248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E17D84-AEF0-4C20-8DC9-4BB9B3D473C1}" type="datetimeFigureOut">
              <a:rPr kumimoji="1" lang="ja-JP" altLang="en-US" smtClean="0"/>
              <a:t>2016/1/13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ビジネスゲーム実習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最終報告資料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チーム名：</a:t>
            </a:r>
            <a:endParaRPr kumimoji="1" lang="en-US" altLang="ja-JP" dirty="0" smtClean="0"/>
          </a:p>
          <a:p>
            <a:r>
              <a:rPr lang="ja-JP" altLang="en-US" dirty="0" smtClean="0"/>
              <a:t>メンバー：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766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前回（最終回）のレビュー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当初立てた経営戦略と実際の行動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結果：累積利益等の推移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意思</a:t>
            </a:r>
            <a:r>
              <a:rPr lang="ja-JP" altLang="en-US" dirty="0"/>
              <a:t>決定</a:t>
            </a:r>
            <a:r>
              <a:rPr lang="ja-JP" altLang="en-US" dirty="0" smtClean="0"/>
              <a:t>とその根拠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さらなる発展へ向けて</a:t>
            </a:r>
            <a:endParaRPr kumimoji="1" lang="en-US" altLang="ja-JP" dirty="0" smtClean="0"/>
          </a:p>
          <a:p>
            <a:r>
              <a:rPr lang="ja-JP" altLang="en-US" dirty="0" smtClean="0"/>
              <a:t>これまでのビジネスゲームで学んだこと</a:t>
            </a:r>
            <a:r>
              <a:rPr lang="en-US" altLang="ja-JP" dirty="0" smtClean="0"/>
              <a:t>3</a:t>
            </a:r>
            <a:r>
              <a:rPr lang="ja-JP" altLang="en-US" dirty="0" smtClean="0"/>
              <a:t>つ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学んだこと１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学</a:t>
            </a:r>
            <a:r>
              <a:rPr kumimoji="1" lang="ja-JP" altLang="en-US" dirty="0" smtClean="0"/>
              <a:t>んだこと２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学</a:t>
            </a:r>
            <a:r>
              <a:rPr lang="ja-JP" altLang="en-US" dirty="0" smtClean="0"/>
              <a:t>んだこと３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7094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当初の経営戦略を記載します。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それに対して実際の戦略行動がどうだったか評価します。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当初立てた経営戦略と実際の行動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658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結果：累積利益の推移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524535"/>
              </p:ext>
            </p:extLst>
          </p:nvPr>
        </p:nvGraphicFramePr>
        <p:xfrm>
          <a:off x="734368" y="1531938"/>
          <a:ext cx="7891287" cy="4424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38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どのタイミングで、どのように意思決定してきたか、そのように意思決定した理由は何かを記載します。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意思決定とその根拠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0921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勝因・敗因（全体として勝ったチームは勝因、負けたチームは敗因）</a:t>
            </a:r>
            <a:endParaRPr kumimoji="1" lang="en-US" altLang="ja-JP" dirty="0" smtClean="0"/>
          </a:p>
          <a:p>
            <a:r>
              <a:rPr lang="ja-JP" altLang="en-US" dirty="0"/>
              <a:t>次にさらに累積利益を増やすにはどうしたら良い</a:t>
            </a:r>
            <a:r>
              <a:rPr lang="ja-JP" altLang="en-US" dirty="0" smtClean="0"/>
              <a:t>か</a:t>
            </a:r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さらなる</a:t>
            </a:r>
            <a:r>
              <a:rPr kumimoji="1" lang="ja-JP" altLang="en-US" dirty="0" smtClean="0"/>
              <a:t>発展へ向けて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727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この授業で学んだこと１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51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この授業で学んだこと２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1500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この授業で学んだこと３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0117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180</Words>
  <Application>Microsoft Office PowerPoint</Application>
  <PresentationFormat>画面に合わせる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Lucida Sans Unicode</vt:lpstr>
      <vt:lpstr>Verdana</vt:lpstr>
      <vt:lpstr>Wingdings 2</vt:lpstr>
      <vt:lpstr>Wingdings 3</vt:lpstr>
      <vt:lpstr>ビジネス</vt:lpstr>
      <vt:lpstr>ビジネスゲーム実習 最終報告資料</vt:lpstr>
      <vt:lpstr>目次</vt:lpstr>
      <vt:lpstr>当初立てた経営戦略と実際の行動</vt:lpstr>
      <vt:lpstr>結果：累積利益の推移</vt:lpstr>
      <vt:lpstr>意思決定とその根拠</vt:lpstr>
      <vt:lpstr>さらなる発展へ向けて</vt:lpstr>
      <vt:lpstr>この授業で学んだこと１</vt:lpstr>
      <vt:lpstr>この授業で学んだこと２</vt:lpstr>
      <vt:lpstr>この授業で学んだこと３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ビジネスゲーム実習 結果分析資料</dc:title>
  <dc:creator>haya</dc:creator>
  <cp:lastModifiedBy>Mikihito Hayashi</cp:lastModifiedBy>
  <cp:revision>6</cp:revision>
  <dcterms:created xsi:type="dcterms:W3CDTF">2013-11-06T23:10:02Z</dcterms:created>
  <dcterms:modified xsi:type="dcterms:W3CDTF">2016-01-13T02:05:24Z</dcterms:modified>
</cp:coreProperties>
</file>