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82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E17D84-AEF0-4C20-8DC9-4BB9B3D473C1}" type="datetimeFigureOut">
              <a:rPr kumimoji="1" lang="ja-JP" altLang="en-US" smtClean="0"/>
              <a:t>2013/12/6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FCD8599-8261-47E9-A987-E6E4BED0AE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ビジネスゲーム実習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結果分析資料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チーム名：</a:t>
            </a:r>
            <a:endParaRPr kumimoji="1" lang="en-US" altLang="ja-JP" dirty="0" smtClean="0"/>
          </a:p>
          <a:p>
            <a:r>
              <a:rPr lang="ja-JP" altLang="en-US" dirty="0" smtClean="0"/>
              <a:t>メンバー：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7665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当初の経営戦略を記載します。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それに対して実際の戦略行動がどうだったか評価します。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当初立てた経営戦略と実際の行動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6588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結果データ（累積利益や剰余金等）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904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どのタイミングで、どのように意思決定してきたか、そのように意思決定した理由は何かを記載します。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意思決定とその根拠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092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勝因・敗因（全体として勝ったチームは勝因、負けたチームは敗因）</a:t>
            </a:r>
            <a:endParaRPr kumimoji="1" lang="en-US" altLang="ja-JP" dirty="0" smtClean="0"/>
          </a:p>
          <a:p>
            <a:r>
              <a:rPr lang="ja-JP" altLang="en-US" dirty="0"/>
              <a:t>次にさらに</a:t>
            </a:r>
            <a:r>
              <a:rPr lang="ja-JP" altLang="en-US"/>
              <a:t>累積</a:t>
            </a:r>
            <a:r>
              <a:rPr lang="ja-JP" altLang="en-US" smtClean="0"/>
              <a:t>利益や剰余金を</a:t>
            </a:r>
            <a:r>
              <a:rPr lang="ja-JP" altLang="en-US" dirty="0"/>
              <a:t>増やすにはどうしたら良い</a:t>
            </a:r>
            <a:r>
              <a:rPr lang="ja-JP" altLang="en-US" dirty="0" smtClean="0"/>
              <a:t>か</a:t>
            </a:r>
            <a:endParaRPr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さらなる</a:t>
            </a:r>
            <a:r>
              <a:rPr kumimoji="1" lang="ja-JP" altLang="en-US" dirty="0" smtClean="0"/>
              <a:t>発展へ向けて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7271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1411</TotalTime>
  <Words>116</Words>
  <Application>Microsoft Office PowerPoint</Application>
  <PresentationFormat>画面に合わせる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ビジネス</vt:lpstr>
      <vt:lpstr>ビジネスゲーム実習 結果分析資料</vt:lpstr>
      <vt:lpstr>当初立てた経営戦略と実際の行動</vt:lpstr>
      <vt:lpstr>結果データ（累積利益や剰余金等）</vt:lpstr>
      <vt:lpstr>意思決定とその根拠</vt:lpstr>
      <vt:lpstr>さらなる発展へ向けて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ビジネスゲーム実習 結果分析資料</dc:title>
  <dc:creator>haya</dc:creator>
  <cp:lastModifiedBy>haya</cp:lastModifiedBy>
  <cp:revision>11</cp:revision>
  <dcterms:created xsi:type="dcterms:W3CDTF">2013-11-06T23:10:02Z</dcterms:created>
  <dcterms:modified xsi:type="dcterms:W3CDTF">2013-12-07T05:14:13Z</dcterms:modified>
</cp:coreProperties>
</file>